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36" r:id="rId2"/>
    <p:sldId id="457" r:id="rId3"/>
    <p:sldId id="458" r:id="rId4"/>
    <p:sldId id="459" r:id="rId5"/>
    <p:sldId id="460" r:id="rId6"/>
    <p:sldId id="409" r:id="rId7"/>
    <p:sldId id="406" r:id="rId8"/>
    <p:sldId id="413" r:id="rId9"/>
    <p:sldId id="446" r:id="rId10"/>
    <p:sldId id="442" r:id="rId11"/>
    <p:sldId id="451" r:id="rId12"/>
    <p:sldId id="452" r:id="rId13"/>
    <p:sldId id="329" r:id="rId14"/>
    <p:sldId id="445" r:id="rId15"/>
    <p:sldId id="454" r:id="rId16"/>
    <p:sldId id="461" r:id="rId17"/>
    <p:sldId id="455" r:id="rId18"/>
    <p:sldId id="456" r:id="rId19"/>
    <p:sldId id="443" r:id="rId20"/>
    <p:sldId id="447" r:id="rId21"/>
    <p:sldId id="448" r:id="rId22"/>
    <p:sldId id="449" r:id="rId23"/>
    <p:sldId id="462" r:id="rId24"/>
    <p:sldId id="463" r:id="rId25"/>
    <p:sldId id="464" r:id="rId26"/>
    <p:sldId id="321" r:id="rId27"/>
  </p:sldIdLst>
  <p:sldSz cx="12192000" cy="6858000"/>
  <p:notesSz cx="7104063" cy="102346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65335" autoAdjust="0"/>
  </p:normalViewPr>
  <p:slideViewPr>
    <p:cSldViewPr snapToGrid="0">
      <p:cViewPr varScale="1">
        <p:scale>
          <a:sx n="74" d="100"/>
          <a:sy n="74" d="100"/>
        </p:scale>
        <p:origin x="18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BD54762-C61D-48C8-8581-1C41C7FE1BC6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BA230C4-3002-4F55-B65C-B7904B6265D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1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5429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5760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i="0" dirty="0">
              <a:solidFill>
                <a:srgbClr val="252525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971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5079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8868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708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443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892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909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0585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647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7024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844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614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502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804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198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0302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315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tr-TR" b="0" i="0" dirty="0">
              <a:solidFill>
                <a:srgbClr val="191919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431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193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6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42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70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67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06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840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37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820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11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58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6AE7-0581-43DB-B244-EB41F506DC44}" type="datetimeFigureOut">
              <a:rPr lang="tr-TR" smtClean="0"/>
              <a:t>4.11.2022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87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zden@yildiz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astminuteengineers.com/mpu6050-accel-gyro-arduino-tutorial/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sheetspdf.com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datasheetspdf.com/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datasheetspdf.com/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raspberrytips.nl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.wikipedia.org/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r.wikipedia.org/" TargetMode="Externa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science.howstuffworks.com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r.pinout.xyz/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www.analog.com/en/index.htm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1</a:t>
            </a:fld>
            <a:endParaRPr lang="tr-TR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498889" y="3206320"/>
            <a:ext cx="5194221" cy="260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tr-TR" sz="1800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Arş. Gör. Burak </a:t>
            </a:r>
            <a:r>
              <a:rPr lang="tr-TR" sz="1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Ahmet ÖZDEN</a:t>
            </a:r>
            <a:br>
              <a:rPr lang="en-US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b="1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bozden@yildiz.edu.tr</a:t>
            </a:r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2499389" y="841468"/>
            <a:ext cx="71691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Sistemler 2022 Güz</a:t>
            </a:r>
          </a:p>
          <a:p>
            <a:pPr algn="ctr"/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Lab. 2: </a:t>
            </a:r>
            <a:r>
              <a:rPr lang="nn-NO" sz="36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Raspberry </a:t>
            </a:r>
            <a:r>
              <a:rPr lang="tr-TR" sz="36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İvme ve Gyro Uygulaması</a:t>
            </a:r>
            <a:endParaRPr lang="tr-TR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C1B4413-FAA4-9A12-BA23-312DC0D3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7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3FFF25B-533F-09F3-EB53-5183597760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48" t="3192" r="5574" b="7083"/>
          <a:stretch/>
        </p:blipFill>
        <p:spPr>
          <a:xfrm>
            <a:off x="4278627" y="1176062"/>
            <a:ext cx="3586518" cy="466780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392FF4C-251B-D4BF-D3FA-2AB6B693B7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29512" r="45650" b="8288"/>
          <a:stretch/>
        </p:blipFill>
        <p:spPr>
          <a:xfrm>
            <a:off x="461516" y="2524902"/>
            <a:ext cx="3355596" cy="23876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B8A3A057-80AD-76E6-E9BD-25DA35B35009}"/>
              </a:ext>
            </a:extLst>
          </p:cNvPr>
          <p:cNvSpPr txBox="1"/>
          <p:nvPr/>
        </p:nvSpPr>
        <p:spPr>
          <a:xfrm>
            <a:off x="8030523" y="1354788"/>
            <a:ext cx="1236049" cy="64633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MPU6050 </a:t>
            </a:r>
            <a:r>
              <a:rPr lang="tr-TR" b="1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Sensorü</a:t>
            </a:r>
            <a:endParaRPr lang="tr-TR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E8FBC558-99E7-8D6C-313C-C3A0E0DC11E9}"/>
              </a:ext>
            </a:extLst>
          </p:cNvPr>
          <p:cNvSpPr txBox="1"/>
          <p:nvPr/>
        </p:nvSpPr>
        <p:spPr>
          <a:xfrm>
            <a:off x="7935583" y="2671695"/>
            <a:ext cx="4350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92929"/>
                </a:solidFill>
                <a:effectLst/>
                <a:latin typeface="source-serif-pro"/>
              </a:rPr>
              <a:t>MPU: 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Measure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/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ment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Position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Unit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(Pozisyon Ölçü/m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Brimi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) veya Motion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Processing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Unit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 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CC79690-98E6-F3B9-10A5-508DB592F0BF}"/>
              </a:ext>
            </a:extLst>
          </p:cNvPr>
          <p:cNvSpPr txBox="1"/>
          <p:nvPr/>
        </p:nvSpPr>
        <p:spPr>
          <a:xfrm>
            <a:off x="8027903" y="3942809"/>
            <a:ext cx="4165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92929"/>
                </a:solidFill>
                <a:effectLst/>
                <a:latin typeface="source-serif-pro"/>
              </a:rPr>
              <a:t>IMU: 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Inertia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Measurement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Unit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(Atalet Ölçüm Birimi)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source-serif-pro"/>
              </a:rPr>
              <a:t>gyroscope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ve ivmeölçer bulunduran kartlara verilen genel bir terimdir.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976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0" name="Picture 6" descr="mpu6050 module hardware overview">
            <a:extLst>
              <a:ext uri="{FF2B5EF4-FFF2-40B4-BE49-F238E27FC236}">
                <a16:creationId xmlns:a16="http://schemas.microsoft.com/office/drawing/2014/main" id="{2764B48B-5C0A-C16C-77C9-DB8E89D12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61" y="2156750"/>
            <a:ext cx="41338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2A378E5-94D7-7388-BF76-48E205451EA0}"/>
              </a:ext>
            </a:extLst>
          </p:cNvPr>
          <p:cNvSpPr txBox="1"/>
          <p:nvPr/>
        </p:nvSpPr>
        <p:spPr>
          <a:xfrm>
            <a:off x="3920106" y="845622"/>
            <a:ext cx="4351788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MPU6050 </a:t>
            </a:r>
            <a:r>
              <a:rPr lang="tr-TR" b="1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Module</a:t>
            </a:r>
            <a:r>
              <a:rPr lang="tr-TR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Hardware </a:t>
            </a:r>
            <a:r>
              <a:rPr lang="tr-TR" b="1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Overview</a:t>
            </a:r>
            <a:endParaRPr lang="tr-TR" b="1" i="0" dirty="0">
              <a:solidFill>
                <a:srgbClr val="191919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AC1BF86-8436-620F-64C5-998F780B1897}"/>
              </a:ext>
            </a:extLst>
          </p:cNvPr>
          <p:cNvSpPr txBox="1"/>
          <p:nvPr/>
        </p:nvSpPr>
        <p:spPr>
          <a:xfrm>
            <a:off x="0" y="5987018"/>
            <a:ext cx="6478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>
                <a:hlinkClick r:id="rId6"/>
              </a:rPr>
              <a:t>In</a:t>
            </a:r>
            <a:r>
              <a:rPr lang="tr-TR" dirty="0">
                <a:hlinkClick r:id="rId6"/>
              </a:rPr>
              <a:t>-Depth: </a:t>
            </a:r>
            <a:r>
              <a:rPr lang="tr-TR" dirty="0" err="1">
                <a:hlinkClick r:id="rId6"/>
              </a:rPr>
              <a:t>Interface</a:t>
            </a:r>
            <a:r>
              <a:rPr lang="tr-TR" dirty="0">
                <a:hlinkClick r:id="rId6"/>
              </a:rPr>
              <a:t> MPU6050 </a:t>
            </a:r>
            <a:r>
              <a:rPr lang="tr-TR" dirty="0" err="1">
                <a:hlinkClick r:id="rId6"/>
              </a:rPr>
              <a:t>Accelerometer</a:t>
            </a:r>
            <a:r>
              <a:rPr lang="tr-TR" dirty="0">
                <a:hlinkClick r:id="rId6"/>
              </a:rPr>
              <a:t> &amp; </a:t>
            </a:r>
            <a:r>
              <a:rPr lang="tr-TR" dirty="0" err="1">
                <a:hlinkClick r:id="rId6"/>
              </a:rPr>
              <a:t>Gyroscope</a:t>
            </a:r>
            <a:r>
              <a:rPr lang="tr-TR" dirty="0">
                <a:hlinkClick r:id="rId6"/>
              </a:rPr>
              <a:t> Sensor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502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4" descr="mpu6050 module gyroscope axis">
            <a:extLst>
              <a:ext uri="{FF2B5EF4-FFF2-40B4-BE49-F238E27FC236}">
                <a16:creationId xmlns:a16="http://schemas.microsoft.com/office/drawing/2014/main" id="{B5B0D048-EF72-EC6C-047A-1F1B1C38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98" y="1851950"/>
            <a:ext cx="2924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mpu6050 module accelerometer axis">
            <a:extLst>
              <a:ext uri="{FF2B5EF4-FFF2-40B4-BE49-F238E27FC236}">
                <a16:creationId xmlns:a16="http://schemas.microsoft.com/office/drawing/2014/main" id="{C7C30AC4-0900-2D74-EA91-04A1003B5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736" y="1851950"/>
            <a:ext cx="29241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58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A606671-5705-F75C-07F0-D28CD6042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880" y="832339"/>
            <a:ext cx="8012240" cy="53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2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31C2BFB7-01C5-3B53-AC82-6C8D8C49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1" y="1089868"/>
            <a:ext cx="7041524" cy="4853344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8405201-0878-F219-C539-F0F6DA91B780}"/>
              </a:ext>
            </a:extLst>
          </p:cNvPr>
          <p:cNvSpPr txBox="1"/>
          <p:nvPr/>
        </p:nvSpPr>
        <p:spPr>
          <a:xfrm>
            <a:off x="8220555" y="2252036"/>
            <a:ext cx="2197916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tr-TR" dirty="0"/>
              <a:t>I2C Haberleşmesi için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A6A184-30E3-90BC-9AC2-7E379F975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141" y="579404"/>
            <a:ext cx="569674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2BA4968-5AEA-F4A3-0FC7-E669800F0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29" y="1671392"/>
            <a:ext cx="10145541" cy="3515216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B2EA6DAE-DE8C-25DD-89C5-605FE60A24D1}"/>
              </a:ext>
            </a:extLst>
          </p:cNvPr>
          <p:cNvSpPr txBox="1"/>
          <p:nvPr/>
        </p:nvSpPr>
        <p:spPr>
          <a:xfrm>
            <a:off x="192947" y="5543862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6"/>
              </a:rPr>
              <a:t>https://datasheetspdf.com/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60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2EA6DAE-DE8C-25DD-89C5-605FE60A24D1}"/>
              </a:ext>
            </a:extLst>
          </p:cNvPr>
          <p:cNvSpPr txBox="1"/>
          <p:nvPr/>
        </p:nvSpPr>
        <p:spPr>
          <a:xfrm>
            <a:off x="192947" y="5543862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https://datasheetspdf.com/</a:t>
            </a:r>
            <a:r>
              <a:rPr lang="tr-TR" dirty="0"/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0E77498-1F54-A84C-36BC-EA4ADB53D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68" y="1882266"/>
            <a:ext cx="1028843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62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2EA6DAE-DE8C-25DD-89C5-605FE60A24D1}"/>
              </a:ext>
            </a:extLst>
          </p:cNvPr>
          <p:cNvSpPr txBox="1"/>
          <p:nvPr/>
        </p:nvSpPr>
        <p:spPr>
          <a:xfrm>
            <a:off x="192947" y="5543862"/>
            <a:ext cx="610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https://datasheetspdf.com/</a:t>
            </a:r>
            <a:r>
              <a:rPr lang="tr-TR" dirty="0"/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0C16AD4-EF8A-8F50-04AC-4147E7BFC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598" y="1628523"/>
            <a:ext cx="9878804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CE422-1DA6-CED9-B3B5-3322D65F4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17"/>
          <a:stretch/>
        </p:blipFill>
        <p:spPr bwMode="auto">
          <a:xfrm>
            <a:off x="604837" y="1591281"/>
            <a:ext cx="10982325" cy="350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80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0EF9FB3-A0A6-C2F1-1616-8ABDEA3CD9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80" b="43252"/>
          <a:stretch/>
        </p:blipFill>
        <p:spPr>
          <a:xfrm>
            <a:off x="2947548" y="2636044"/>
            <a:ext cx="6296904" cy="1747837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7ACDB32-963C-3A11-8E86-E7BB583D1F1E}"/>
              </a:ext>
            </a:extLst>
          </p:cNvPr>
          <p:cNvSpPr txBox="1"/>
          <p:nvPr/>
        </p:nvSpPr>
        <p:spPr>
          <a:xfrm>
            <a:off x="216017" y="660115"/>
            <a:ext cx="347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 err="1">
                <a:solidFill>
                  <a:srgbClr val="993300"/>
                </a:solidFill>
                <a:effectLst/>
                <a:latin typeface="-apple-system"/>
              </a:rPr>
              <a:t>sudo</a:t>
            </a:r>
            <a:r>
              <a:rPr lang="tr-TR" b="1" i="0" dirty="0">
                <a:solidFill>
                  <a:srgbClr val="9933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993300"/>
                </a:solidFill>
                <a:effectLst/>
                <a:latin typeface="-apple-system"/>
              </a:rPr>
              <a:t>apt-get</a:t>
            </a:r>
            <a:r>
              <a:rPr lang="tr-TR" b="1" i="0" dirty="0">
                <a:solidFill>
                  <a:srgbClr val="9933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993300"/>
                </a:solidFill>
                <a:effectLst/>
                <a:latin typeface="-apple-system"/>
              </a:rPr>
              <a:t>install</a:t>
            </a:r>
            <a:r>
              <a:rPr lang="tr-TR" b="1" i="0" dirty="0">
                <a:solidFill>
                  <a:srgbClr val="993300"/>
                </a:solidFill>
                <a:effectLst/>
                <a:latin typeface="-apple-system"/>
              </a:rPr>
              <a:t> </a:t>
            </a:r>
            <a:r>
              <a:rPr lang="tr-TR" b="1" i="0" dirty="0" err="1">
                <a:solidFill>
                  <a:srgbClr val="993300"/>
                </a:solidFill>
                <a:effectLst/>
                <a:latin typeface="-apple-system"/>
              </a:rPr>
              <a:t>python-smbus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955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2</a:t>
            </a:fld>
            <a:endParaRPr lang="tr-TR" b="1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EDBFD7-4772-00C0-8D2E-D0CCD9310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2323" r="1897" b="8967"/>
          <a:stretch/>
        </p:blipFill>
        <p:spPr bwMode="auto">
          <a:xfrm>
            <a:off x="2351422" y="1951653"/>
            <a:ext cx="7489156" cy="354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77860C72-D8C5-1BD5-C52C-F323237DADCC}"/>
              </a:ext>
            </a:extLst>
          </p:cNvPr>
          <p:cNvSpPr txBox="1"/>
          <p:nvPr/>
        </p:nvSpPr>
        <p:spPr>
          <a:xfrm>
            <a:off x="4530456" y="722928"/>
            <a:ext cx="292459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İVMEÖLÇER</a:t>
            </a:r>
            <a:endParaRPr lang="tr-TR" sz="3600" b="1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B6D0E43-B34A-4D07-0DA1-55C9A68D9832}"/>
              </a:ext>
            </a:extLst>
          </p:cNvPr>
          <p:cNvSpPr txBox="1"/>
          <p:nvPr/>
        </p:nvSpPr>
        <p:spPr>
          <a:xfrm>
            <a:off x="1735241" y="5371863"/>
            <a:ext cx="1232362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9.81 m/s² </a:t>
            </a:r>
            <a:endParaRPr lang="tr-TR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4E0C986-4BAE-8172-4BDD-88692CAE26DD}"/>
              </a:ext>
            </a:extLst>
          </p:cNvPr>
          <p:cNvSpPr txBox="1"/>
          <p:nvPr/>
        </p:nvSpPr>
        <p:spPr>
          <a:xfrm>
            <a:off x="217843" y="626992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https://medium.com/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8756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40A773DD-61AB-19DF-666A-094D249D9C88}"/>
              </a:ext>
            </a:extLst>
          </p:cNvPr>
          <p:cNvSpPr txBox="1"/>
          <p:nvPr/>
        </p:nvSpPr>
        <p:spPr>
          <a:xfrm>
            <a:off x="184195" y="6171684"/>
            <a:ext cx="615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https://raspberrytips.nl/</a:t>
            </a:r>
            <a:r>
              <a:rPr lang="tr-TR" dirty="0"/>
              <a:t> </a:t>
            </a: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8D18EAFC-E00A-F25C-7C31-03A299EEB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872" y="700603"/>
            <a:ext cx="4969112" cy="60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E2DDC4E-7A14-10AC-84BD-DDCC82EAE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436" y="1660132"/>
            <a:ext cx="538237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0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72D3A13-0D68-8602-D50F-D480A1DB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38" y="2335147"/>
            <a:ext cx="9650172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C9C99DE2-6101-8886-756A-1CE2EF5FC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573" y="1222169"/>
            <a:ext cx="8630854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26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6D7A77-6241-499C-0BF3-1CB3CB10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033" y="620844"/>
            <a:ext cx="8273934" cy="57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4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46F5931-33B1-FC83-816D-9ECA3CF92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48"/>
          <a:stretch/>
        </p:blipFill>
        <p:spPr>
          <a:xfrm>
            <a:off x="1216347" y="690878"/>
            <a:ext cx="8935697" cy="68072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D5E511E-B59C-F859-1414-DB5E21972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483074"/>
            <a:ext cx="10515600" cy="48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498889" y="1735322"/>
            <a:ext cx="519422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b="1" dirty="0">
                <a:solidFill>
                  <a:srgbClr val="003B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Teşekkürler…</a:t>
            </a: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0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3</a:t>
            </a:fld>
            <a:endParaRPr lang="tr-TR" b="1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8935E3-CF84-B843-52F3-FB967571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90" y="1592808"/>
            <a:ext cx="29813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7C39BAF-37F0-B8A7-6B06-BB30560A5F00}"/>
              </a:ext>
            </a:extLst>
          </p:cNvPr>
          <p:cNvSpPr txBox="1"/>
          <p:nvPr/>
        </p:nvSpPr>
        <p:spPr>
          <a:xfrm>
            <a:off x="5565064" y="5039893"/>
            <a:ext cx="1524000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eğim nedir?</a:t>
            </a:r>
            <a:endParaRPr lang="tr-TR" b="1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66CF089E-5A41-1617-DB0F-0F4DC1E25A6B}"/>
              </a:ext>
            </a:extLst>
          </p:cNvPr>
          <p:cNvSpPr txBox="1"/>
          <p:nvPr/>
        </p:nvSpPr>
        <p:spPr>
          <a:xfrm>
            <a:off x="1671239" y="5039893"/>
            <a:ext cx="1524000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ivme nedir?</a:t>
            </a:r>
            <a:endParaRPr lang="tr-TR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5F5ADE3-CDDA-1F27-EE81-975DD0D69A1E}"/>
              </a:ext>
            </a:extLst>
          </p:cNvPr>
          <p:cNvSpPr txBox="1"/>
          <p:nvPr/>
        </p:nvSpPr>
        <p:spPr>
          <a:xfrm>
            <a:off x="9348395" y="4226493"/>
            <a:ext cx="2639208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Navigasyon sistemleri</a:t>
            </a:r>
            <a:endParaRPr lang="tr-TR" b="1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31BDEA40-F0CA-B7E3-933D-F96EADB48830}"/>
              </a:ext>
            </a:extLst>
          </p:cNvPr>
          <p:cNvSpPr txBox="1"/>
          <p:nvPr/>
        </p:nvSpPr>
        <p:spPr>
          <a:xfrm>
            <a:off x="9499448" y="4754810"/>
            <a:ext cx="2337100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dirty="0">
                <a:solidFill>
                  <a:srgbClr val="202122"/>
                </a:solidFill>
                <a:latin typeface="Arial" panose="020B0604020202020204" pitchFamily="34" charset="0"/>
              </a:rPr>
              <a:t>Arabalar ve </a:t>
            </a:r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Uçaklar</a:t>
            </a:r>
            <a:endParaRPr lang="tr-TR" b="1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A3EC2440-AFD1-5037-457C-C5D8E16EF120}"/>
              </a:ext>
            </a:extLst>
          </p:cNvPr>
          <p:cNvSpPr txBox="1"/>
          <p:nvPr/>
        </p:nvSpPr>
        <p:spPr>
          <a:xfrm>
            <a:off x="9750462" y="5745062"/>
            <a:ext cx="1835075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Akıllı telefonlar</a:t>
            </a:r>
            <a:endParaRPr lang="tr-TR" b="1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87DBAF9-48B6-4F66-3AAC-B03E0F65B39A}"/>
              </a:ext>
            </a:extLst>
          </p:cNvPr>
          <p:cNvSpPr txBox="1"/>
          <p:nvPr/>
        </p:nvSpPr>
        <p:spPr>
          <a:xfrm>
            <a:off x="9982200" y="5254752"/>
            <a:ext cx="1488143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dirty="0">
                <a:solidFill>
                  <a:srgbClr val="202122"/>
                </a:solidFill>
                <a:latin typeface="Arial" panose="020B0604020202020204" pitchFamily="34" charset="0"/>
              </a:rPr>
              <a:t>Denizaltılar</a:t>
            </a:r>
            <a:endParaRPr lang="tr-TR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7B8EF9-B16F-419F-E00D-88A8C704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35" y="778556"/>
            <a:ext cx="6016659" cy="33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1EB24392-D2A7-BC3C-521B-8798B247FBCE}"/>
              </a:ext>
            </a:extLst>
          </p:cNvPr>
          <p:cNvSpPr txBox="1"/>
          <p:nvPr/>
        </p:nvSpPr>
        <p:spPr>
          <a:xfrm>
            <a:off x="148136" y="617535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6"/>
              </a:rPr>
              <a:t>https://tr.wikipedia.org/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473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4</a:t>
            </a:fld>
            <a:endParaRPr lang="tr-TR" b="1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EC29A0CC-9E77-0336-BDE1-EC17C4F122EE}"/>
              </a:ext>
            </a:extLst>
          </p:cNvPr>
          <p:cNvSpPr txBox="1"/>
          <p:nvPr/>
        </p:nvSpPr>
        <p:spPr>
          <a:xfrm>
            <a:off x="5015600" y="787474"/>
            <a:ext cx="21608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sz="3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Jiroskop</a:t>
            </a:r>
            <a:endParaRPr lang="tr-TR" sz="3600" b="1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61C5907-B873-3B5D-885F-B708AF845BDF}"/>
              </a:ext>
            </a:extLst>
          </p:cNvPr>
          <p:cNvSpPr txBox="1"/>
          <p:nvPr/>
        </p:nvSpPr>
        <p:spPr>
          <a:xfrm>
            <a:off x="9500795" y="4226493"/>
            <a:ext cx="2334410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Manyetik  Pusulalar</a:t>
            </a:r>
            <a:endParaRPr lang="tr-TR" b="1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0FFCDD4-B523-BA05-6927-E6BF2F387DCC}"/>
              </a:ext>
            </a:extLst>
          </p:cNvPr>
          <p:cNvSpPr txBox="1"/>
          <p:nvPr/>
        </p:nvSpPr>
        <p:spPr>
          <a:xfrm>
            <a:off x="9850418" y="4874001"/>
            <a:ext cx="1635163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Uzay Araçları</a:t>
            </a:r>
            <a:endParaRPr lang="tr-TR" b="1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41B5F56-B0B7-0E97-CB32-94F834453EE7}"/>
              </a:ext>
            </a:extLst>
          </p:cNvPr>
          <p:cNvSpPr txBox="1"/>
          <p:nvPr/>
        </p:nvSpPr>
        <p:spPr>
          <a:xfrm>
            <a:off x="10140873" y="6056946"/>
            <a:ext cx="1054250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Gemiler</a:t>
            </a:r>
            <a:endParaRPr lang="tr-TR" b="1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5888887-71D7-C3FF-C398-C471AA54F80A}"/>
              </a:ext>
            </a:extLst>
          </p:cNvPr>
          <p:cNvSpPr txBox="1"/>
          <p:nvPr/>
        </p:nvSpPr>
        <p:spPr>
          <a:xfrm>
            <a:off x="9750461" y="5475010"/>
            <a:ext cx="1835075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Akıllı telefonlar</a:t>
            </a:r>
            <a:endParaRPr lang="tr-TR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1343F1-CFD8-0F80-1549-544F07D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673" y="1641688"/>
            <a:ext cx="4202654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DEA2A406-DB8B-3AB8-2BC3-F5D66D10CDE0}"/>
              </a:ext>
            </a:extLst>
          </p:cNvPr>
          <p:cNvSpPr txBox="1"/>
          <p:nvPr/>
        </p:nvSpPr>
        <p:spPr>
          <a:xfrm>
            <a:off x="627530" y="1651892"/>
            <a:ext cx="2063675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Merkezcil Kuvvet</a:t>
            </a:r>
            <a:endParaRPr lang="tr-TR" b="1" dirty="0"/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270EBDE-2A2E-F22B-8C6E-0D63E3EE87D2}"/>
              </a:ext>
            </a:extLst>
          </p:cNvPr>
          <p:cNvSpPr txBox="1"/>
          <p:nvPr/>
        </p:nvSpPr>
        <p:spPr>
          <a:xfrm>
            <a:off x="1209338" y="2750377"/>
            <a:ext cx="900057" cy="369332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Atalet</a:t>
            </a:r>
            <a:endParaRPr lang="tr-TR" b="1" dirty="0"/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4D18F81A-2458-863A-865E-87E2E5AF5FAA}"/>
              </a:ext>
            </a:extLst>
          </p:cNvPr>
          <p:cNvSpPr txBox="1"/>
          <p:nvPr/>
        </p:nvSpPr>
        <p:spPr>
          <a:xfrm>
            <a:off x="352531" y="6241612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https://tr.wikipedia.org/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273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pic>
        <p:nvPicPr>
          <p:cNvPr id="3" name="gyro">
            <a:hlinkClick r:id="" action="ppaction://media"/>
            <a:extLst>
              <a:ext uri="{FF2B5EF4-FFF2-40B4-BE49-F238E27FC236}">
                <a16:creationId xmlns:a16="http://schemas.microsoft.com/office/drawing/2014/main" id="{1E786367-C0B4-8464-FD53-085647DD07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0701" y="1758876"/>
            <a:ext cx="4470598" cy="3340250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38E76112-4DE5-5BCB-60D3-E2C48580A50B}"/>
              </a:ext>
            </a:extLst>
          </p:cNvPr>
          <p:cNvSpPr txBox="1"/>
          <p:nvPr/>
        </p:nvSpPr>
        <p:spPr>
          <a:xfrm>
            <a:off x="88751" y="627859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 </a:t>
            </a:r>
            <a:r>
              <a:rPr lang="tr-TR" dirty="0">
                <a:hlinkClick r:id="rId7"/>
              </a:rPr>
              <a:t>https://science.howstuffworks.com/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2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796925"/>
            <a:ext cx="4696810" cy="499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104" y="920371"/>
            <a:ext cx="48006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990" y="953329"/>
            <a:ext cx="1337409" cy="30967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87313"/>
            <a:ext cx="22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8"/>
              </a:rPr>
              <a:t>https://tr.pinout.xyz/</a:t>
            </a:r>
            <a:r>
              <a:rPr lang="tr-TR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818" y="2959335"/>
            <a:ext cx="3837709" cy="4017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096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" y="1291944"/>
            <a:ext cx="3622107" cy="35933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6221" y="1530035"/>
            <a:ext cx="418407" cy="4029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Rectangle 4"/>
          <p:cNvSpPr/>
          <p:nvPr/>
        </p:nvSpPr>
        <p:spPr>
          <a:xfrm>
            <a:off x="6096000" y="6032393"/>
            <a:ext cx="5429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Serial Data Line (SDA) and Serial Clock Line (SCL)</a:t>
            </a:r>
            <a:endParaRPr lang="tr-TR" dirty="0"/>
          </a:p>
        </p:txBody>
      </p:sp>
      <p:sp>
        <p:nvSpPr>
          <p:cNvPr id="6" name="Rectangle 5"/>
          <p:cNvSpPr/>
          <p:nvPr/>
        </p:nvSpPr>
        <p:spPr>
          <a:xfrm>
            <a:off x="0" y="6022471"/>
            <a:ext cx="887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Mixed-signal and digital signal processing ICs | Analog Devices</a:t>
            </a:r>
            <a:endParaRPr lang="tr-TR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D88B97E1-2DEC-0BED-CE55-B23914311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039" y="1354231"/>
            <a:ext cx="8573696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5735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06994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00000"/>
                </a:solidFill>
                <a:latin typeface="Consolas" panose="020B0609020204030204" pitchFamily="49" charset="0"/>
              </a:rPr>
              <a:t>sudo raspi-config</a:t>
            </a:r>
            <a:endParaRPr lang="tr-TR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723" y="579404"/>
            <a:ext cx="6048376" cy="26759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DD28C1A-D662-75BA-398C-BC2257FE5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6747" y="3272436"/>
            <a:ext cx="8468328" cy="31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5735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2824237-4B59-65BE-7BB4-0F2A47DD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706" y="1180786"/>
            <a:ext cx="6544588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2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10511</TotalTime>
  <Words>253</Words>
  <Application>Microsoft Office PowerPoint</Application>
  <PresentationFormat>Geniş ekran</PresentationFormat>
  <Paragraphs>89</Paragraphs>
  <Slides>26</Slides>
  <Notes>21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7" baseType="lpstr">
      <vt:lpstr>-apple-system</vt:lpstr>
      <vt:lpstr>Arial</vt:lpstr>
      <vt:lpstr>Arial</vt:lpstr>
      <vt:lpstr>Calibri</vt:lpstr>
      <vt:lpstr>Calibri Light</vt:lpstr>
      <vt:lpstr>Consolas</vt:lpstr>
      <vt:lpstr>Roboto</vt:lpstr>
      <vt:lpstr>Segoe UI</vt:lpstr>
      <vt:lpstr>source-serif-pro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GAP</dc:creator>
  <cp:lastModifiedBy>Burak Ahmet ÖZDEN</cp:lastModifiedBy>
  <cp:revision>147</cp:revision>
  <cp:lastPrinted>2022-11-02T12:50:24Z</cp:lastPrinted>
  <dcterms:created xsi:type="dcterms:W3CDTF">2019-10-07T09:26:43Z</dcterms:created>
  <dcterms:modified xsi:type="dcterms:W3CDTF">2022-11-04T06:54:54Z</dcterms:modified>
</cp:coreProperties>
</file>